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80" r:id="rId5"/>
    <p:sldId id="277" r:id="rId6"/>
    <p:sldId id="281" r:id="rId7"/>
    <p:sldId id="292" r:id="rId8"/>
    <p:sldId id="293" r:id="rId9"/>
    <p:sldId id="294" r:id="rId10"/>
    <p:sldId id="29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09" autoAdjust="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831EA-93E7-4FC8-AB83-8DC1963EE9C5}" type="doc">
      <dgm:prSet loTypeId="urn:microsoft.com/office/officeart/2005/8/layout/hProcess9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BA068513-B407-4734-AA63-F498E837CF34}">
      <dgm:prSet/>
      <dgm:spPr/>
      <dgm:t>
        <a:bodyPr/>
        <a:lstStyle/>
        <a:p>
          <a:r>
            <a:rPr lang="en-IN"/>
            <a:t>User</a:t>
          </a:r>
        </a:p>
      </dgm:t>
    </dgm:pt>
    <dgm:pt modelId="{D3518156-F554-4184-867B-F2FEA6E70646}" type="parTrans" cxnId="{209B8DC0-8104-442C-B93B-4A0F7560C74A}">
      <dgm:prSet/>
      <dgm:spPr/>
      <dgm:t>
        <a:bodyPr/>
        <a:lstStyle/>
        <a:p>
          <a:endParaRPr lang="en-IN"/>
        </a:p>
      </dgm:t>
    </dgm:pt>
    <dgm:pt modelId="{D05AB76B-7BE5-414F-ABB5-7FC6C6606345}" type="sibTrans" cxnId="{209B8DC0-8104-442C-B93B-4A0F7560C74A}">
      <dgm:prSet/>
      <dgm:spPr/>
      <dgm:t>
        <a:bodyPr/>
        <a:lstStyle/>
        <a:p>
          <a:endParaRPr lang="en-IN"/>
        </a:p>
      </dgm:t>
    </dgm:pt>
    <dgm:pt modelId="{42961568-5488-4E73-8254-DC3273CA30B8}">
      <dgm:prSet/>
      <dgm:spPr/>
      <dgm:t>
        <a:bodyPr/>
        <a:lstStyle/>
        <a:p>
          <a:r>
            <a:rPr lang="en-IN"/>
            <a:t>Streamlit UI</a:t>
          </a:r>
        </a:p>
      </dgm:t>
    </dgm:pt>
    <dgm:pt modelId="{9AE9549A-E3F7-4E08-BCE1-A684B4B898A9}" type="parTrans" cxnId="{DF4A16CA-C5BC-4482-BAF5-12BCEF384637}">
      <dgm:prSet/>
      <dgm:spPr/>
      <dgm:t>
        <a:bodyPr/>
        <a:lstStyle/>
        <a:p>
          <a:endParaRPr lang="en-IN"/>
        </a:p>
      </dgm:t>
    </dgm:pt>
    <dgm:pt modelId="{47FF3741-F94D-432E-9479-92C62E5B860A}" type="sibTrans" cxnId="{DF4A16CA-C5BC-4482-BAF5-12BCEF384637}">
      <dgm:prSet/>
      <dgm:spPr/>
      <dgm:t>
        <a:bodyPr/>
        <a:lstStyle/>
        <a:p>
          <a:endParaRPr lang="en-IN"/>
        </a:p>
      </dgm:t>
    </dgm:pt>
    <dgm:pt modelId="{52247F5D-6D2B-4247-8D38-D6E923A981AD}">
      <dgm:prSet/>
      <dgm:spPr/>
      <dgm:t>
        <a:bodyPr/>
        <a:lstStyle/>
        <a:p>
          <a:r>
            <a:rPr lang="en-IN"/>
            <a:t>Multi-Source News APIs</a:t>
          </a:r>
        </a:p>
      </dgm:t>
    </dgm:pt>
    <dgm:pt modelId="{FEB3AB76-5B2F-4C95-B8F2-EC7F8E85EBDC}" type="parTrans" cxnId="{28892AFE-31C0-4C54-810D-4A391FB0F78D}">
      <dgm:prSet/>
      <dgm:spPr/>
      <dgm:t>
        <a:bodyPr/>
        <a:lstStyle/>
        <a:p>
          <a:endParaRPr lang="en-IN"/>
        </a:p>
      </dgm:t>
    </dgm:pt>
    <dgm:pt modelId="{AD12C7A0-097A-4364-A5DC-E98CF8C4C2B6}" type="sibTrans" cxnId="{28892AFE-31C0-4C54-810D-4A391FB0F78D}">
      <dgm:prSet/>
      <dgm:spPr/>
      <dgm:t>
        <a:bodyPr/>
        <a:lstStyle/>
        <a:p>
          <a:endParaRPr lang="en-IN"/>
        </a:p>
      </dgm:t>
    </dgm:pt>
    <dgm:pt modelId="{9DABBEDF-7D78-44E1-986E-1CE2A135F812}">
      <dgm:prSet/>
      <dgm:spPr/>
      <dgm:t>
        <a:bodyPr/>
        <a:lstStyle/>
        <a:p>
          <a:r>
            <a:rPr lang="en-IN"/>
            <a:t>LLM Processing Engine</a:t>
          </a:r>
        </a:p>
      </dgm:t>
    </dgm:pt>
    <dgm:pt modelId="{E9DFD98B-53E8-4A2F-9CA0-E10E1C7CDED8}" type="parTrans" cxnId="{31F7AF82-BEE7-4BC9-833D-B355E4D116AB}">
      <dgm:prSet/>
      <dgm:spPr/>
      <dgm:t>
        <a:bodyPr/>
        <a:lstStyle/>
        <a:p>
          <a:endParaRPr lang="en-IN"/>
        </a:p>
      </dgm:t>
    </dgm:pt>
    <dgm:pt modelId="{730993A5-19ED-49E5-B058-1B77884A24FE}" type="sibTrans" cxnId="{31F7AF82-BEE7-4BC9-833D-B355E4D116AB}">
      <dgm:prSet/>
      <dgm:spPr/>
      <dgm:t>
        <a:bodyPr/>
        <a:lstStyle/>
        <a:p>
          <a:endParaRPr lang="en-IN"/>
        </a:p>
      </dgm:t>
    </dgm:pt>
    <dgm:pt modelId="{25B0BAEB-FEDC-4E48-93B7-8ED6B6C2779B}">
      <dgm:prSet/>
      <dgm:spPr/>
      <dgm:t>
        <a:bodyPr/>
        <a:lstStyle/>
        <a:p>
          <a:r>
            <a:rPr lang="en-IN"/>
            <a:t>Analytics + Visualization</a:t>
          </a:r>
        </a:p>
      </dgm:t>
    </dgm:pt>
    <dgm:pt modelId="{60E33E9C-6A79-4415-B205-47275F12E25C}" type="parTrans" cxnId="{3C74AE06-B843-456A-A26F-23C7995B4E7A}">
      <dgm:prSet/>
      <dgm:spPr/>
      <dgm:t>
        <a:bodyPr/>
        <a:lstStyle/>
        <a:p>
          <a:endParaRPr lang="en-IN"/>
        </a:p>
      </dgm:t>
    </dgm:pt>
    <dgm:pt modelId="{73F170C6-8C86-4E4E-8E53-002E14E4408E}" type="sibTrans" cxnId="{3C74AE06-B843-456A-A26F-23C7995B4E7A}">
      <dgm:prSet/>
      <dgm:spPr/>
      <dgm:t>
        <a:bodyPr/>
        <a:lstStyle/>
        <a:p>
          <a:endParaRPr lang="en-IN"/>
        </a:p>
      </dgm:t>
    </dgm:pt>
    <dgm:pt modelId="{06CD7383-33F5-400A-A843-2A940592B7F3}" type="pres">
      <dgm:prSet presAssocID="{E21831EA-93E7-4FC8-AB83-8DC1963EE9C5}" presName="CompostProcess" presStyleCnt="0">
        <dgm:presLayoutVars>
          <dgm:dir/>
          <dgm:resizeHandles val="exact"/>
        </dgm:presLayoutVars>
      </dgm:prSet>
      <dgm:spPr/>
    </dgm:pt>
    <dgm:pt modelId="{ECDB4A99-F596-423F-837A-FA3C6D22F404}" type="pres">
      <dgm:prSet presAssocID="{E21831EA-93E7-4FC8-AB83-8DC1963EE9C5}" presName="arrow" presStyleLbl="bgShp" presStyleIdx="0" presStyleCnt="1"/>
      <dgm:spPr/>
    </dgm:pt>
    <dgm:pt modelId="{D6224DD1-04F0-4357-84D3-B3B99078E758}" type="pres">
      <dgm:prSet presAssocID="{E21831EA-93E7-4FC8-AB83-8DC1963EE9C5}" presName="linearProcess" presStyleCnt="0"/>
      <dgm:spPr/>
    </dgm:pt>
    <dgm:pt modelId="{C8A8ADFC-6CB5-4679-B8DC-68893049B7BE}" type="pres">
      <dgm:prSet presAssocID="{BA068513-B407-4734-AA63-F498E837CF34}" presName="textNode" presStyleLbl="node1" presStyleIdx="0" presStyleCnt="5">
        <dgm:presLayoutVars>
          <dgm:bulletEnabled val="1"/>
        </dgm:presLayoutVars>
      </dgm:prSet>
      <dgm:spPr/>
    </dgm:pt>
    <dgm:pt modelId="{F4EE7A08-3842-4D55-BAC0-C5734ADEF63D}" type="pres">
      <dgm:prSet presAssocID="{D05AB76B-7BE5-414F-ABB5-7FC6C6606345}" presName="sibTrans" presStyleCnt="0"/>
      <dgm:spPr/>
    </dgm:pt>
    <dgm:pt modelId="{554C1471-D4A2-4CA2-B7A9-769C9075660E}" type="pres">
      <dgm:prSet presAssocID="{42961568-5488-4E73-8254-DC3273CA30B8}" presName="textNode" presStyleLbl="node1" presStyleIdx="1" presStyleCnt="5">
        <dgm:presLayoutVars>
          <dgm:bulletEnabled val="1"/>
        </dgm:presLayoutVars>
      </dgm:prSet>
      <dgm:spPr/>
    </dgm:pt>
    <dgm:pt modelId="{84A10D42-B01C-4528-AC2F-B3499BAEE577}" type="pres">
      <dgm:prSet presAssocID="{47FF3741-F94D-432E-9479-92C62E5B860A}" presName="sibTrans" presStyleCnt="0"/>
      <dgm:spPr/>
    </dgm:pt>
    <dgm:pt modelId="{0892778D-F371-49D4-8962-1859BCAB2DB7}" type="pres">
      <dgm:prSet presAssocID="{52247F5D-6D2B-4247-8D38-D6E923A981AD}" presName="textNode" presStyleLbl="node1" presStyleIdx="2" presStyleCnt="5">
        <dgm:presLayoutVars>
          <dgm:bulletEnabled val="1"/>
        </dgm:presLayoutVars>
      </dgm:prSet>
      <dgm:spPr/>
    </dgm:pt>
    <dgm:pt modelId="{84178D31-783C-4AD3-A46B-7FA6F1BAAED4}" type="pres">
      <dgm:prSet presAssocID="{AD12C7A0-097A-4364-A5DC-E98CF8C4C2B6}" presName="sibTrans" presStyleCnt="0"/>
      <dgm:spPr/>
    </dgm:pt>
    <dgm:pt modelId="{E7A24ECF-86E2-4547-AB4B-5B3DE17C4671}" type="pres">
      <dgm:prSet presAssocID="{9DABBEDF-7D78-44E1-986E-1CE2A135F812}" presName="textNode" presStyleLbl="node1" presStyleIdx="3" presStyleCnt="5">
        <dgm:presLayoutVars>
          <dgm:bulletEnabled val="1"/>
        </dgm:presLayoutVars>
      </dgm:prSet>
      <dgm:spPr/>
    </dgm:pt>
    <dgm:pt modelId="{38AD3344-92F3-4B53-AC34-81230E04DE38}" type="pres">
      <dgm:prSet presAssocID="{730993A5-19ED-49E5-B058-1B77884A24FE}" presName="sibTrans" presStyleCnt="0"/>
      <dgm:spPr/>
    </dgm:pt>
    <dgm:pt modelId="{92EB478D-FBBA-4C96-B4A0-38AD015536DB}" type="pres">
      <dgm:prSet presAssocID="{25B0BAEB-FEDC-4E48-93B7-8ED6B6C2779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3C74AE06-B843-456A-A26F-23C7995B4E7A}" srcId="{E21831EA-93E7-4FC8-AB83-8DC1963EE9C5}" destId="{25B0BAEB-FEDC-4E48-93B7-8ED6B6C2779B}" srcOrd="4" destOrd="0" parTransId="{60E33E9C-6A79-4415-B205-47275F12E25C}" sibTransId="{73F170C6-8C86-4E4E-8E53-002E14E4408E}"/>
    <dgm:cxn modelId="{6386DC35-6A8F-47EA-8C2C-ABB7BA2152DE}" type="presOf" srcId="{BA068513-B407-4734-AA63-F498E837CF34}" destId="{C8A8ADFC-6CB5-4679-B8DC-68893049B7BE}" srcOrd="0" destOrd="0" presId="urn:microsoft.com/office/officeart/2005/8/layout/hProcess9"/>
    <dgm:cxn modelId="{31F7AF82-BEE7-4BC9-833D-B355E4D116AB}" srcId="{E21831EA-93E7-4FC8-AB83-8DC1963EE9C5}" destId="{9DABBEDF-7D78-44E1-986E-1CE2A135F812}" srcOrd="3" destOrd="0" parTransId="{E9DFD98B-53E8-4A2F-9CA0-E10E1C7CDED8}" sibTransId="{730993A5-19ED-49E5-B058-1B77884A24FE}"/>
    <dgm:cxn modelId="{3B1F618F-15B8-4FD9-B8BB-EB3A3D48F4E2}" type="presOf" srcId="{25B0BAEB-FEDC-4E48-93B7-8ED6B6C2779B}" destId="{92EB478D-FBBA-4C96-B4A0-38AD015536DB}" srcOrd="0" destOrd="0" presId="urn:microsoft.com/office/officeart/2005/8/layout/hProcess9"/>
    <dgm:cxn modelId="{D05EE2AA-5144-4EB9-A486-E641163DDDA8}" type="presOf" srcId="{E21831EA-93E7-4FC8-AB83-8DC1963EE9C5}" destId="{06CD7383-33F5-400A-A843-2A940592B7F3}" srcOrd="0" destOrd="0" presId="urn:microsoft.com/office/officeart/2005/8/layout/hProcess9"/>
    <dgm:cxn modelId="{2AED36C0-81B2-4D8B-91A2-651C8A448939}" type="presOf" srcId="{9DABBEDF-7D78-44E1-986E-1CE2A135F812}" destId="{E7A24ECF-86E2-4547-AB4B-5B3DE17C4671}" srcOrd="0" destOrd="0" presId="urn:microsoft.com/office/officeart/2005/8/layout/hProcess9"/>
    <dgm:cxn modelId="{209B8DC0-8104-442C-B93B-4A0F7560C74A}" srcId="{E21831EA-93E7-4FC8-AB83-8DC1963EE9C5}" destId="{BA068513-B407-4734-AA63-F498E837CF34}" srcOrd="0" destOrd="0" parTransId="{D3518156-F554-4184-867B-F2FEA6E70646}" sibTransId="{D05AB76B-7BE5-414F-ABB5-7FC6C6606345}"/>
    <dgm:cxn modelId="{E087AEC6-25F2-4BBB-9611-C88AFFC29805}" type="presOf" srcId="{52247F5D-6D2B-4247-8D38-D6E923A981AD}" destId="{0892778D-F371-49D4-8962-1859BCAB2DB7}" srcOrd="0" destOrd="0" presId="urn:microsoft.com/office/officeart/2005/8/layout/hProcess9"/>
    <dgm:cxn modelId="{DF4A16CA-C5BC-4482-BAF5-12BCEF384637}" srcId="{E21831EA-93E7-4FC8-AB83-8DC1963EE9C5}" destId="{42961568-5488-4E73-8254-DC3273CA30B8}" srcOrd="1" destOrd="0" parTransId="{9AE9549A-E3F7-4E08-BCE1-A684B4B898A9}" sibTransId="{47FF3741-F94D-432E-9479-92C62E5B860A}"/>
    <dgm:cxn modelId="{F55C1CF1-1A39-4215-91EE-F70A19DBBF08}" type="presOf" srcId="{42961568-5488-4E73-8254-DC3273CA30B8}" destId="{554C1471-D4A2-4CA2-B7A9-769C9075660E}" srcOrd="0" destOrd="0" presId="urn:microsoft.com/office/officeart/2005/8/layout/hProcess9"/>
    <dgm:cxn modelId="{28892AFE-31C0-4C54-810D-4A391FB0F78D}" srcId="{E21831EA-93E7-4FC8-AB83-8DC1963EE9C5}" destId="{52247F5D-6D2B-4247-8D38-D6E923A981AD}" srcOrd="2" destOrd="0" parTransId="{FEB3AB76-5B2F-4C95-B8F2-EC7F8E85EBDC}" sibTransId="{AD12C7A0-097A-4364-A5DC-E98CF8C4C2B6}"/>
    <dgm:cxn modelId="{2F722C93-4685-472F-B592-BDE34EF631A6}" type="presParOf" srcId="{06CD7383-33F5-400A-A843-2A940592B7F3}" destId="{ECDB4A99-F596-423F-837A-FA3C6D22F404}" srcOrd="0" destOrd="0" presId="urn:microsoft.com/office/officeart/2005/8/layout/hProcess9"/>
    <dgm:cxn modelId="{9F64FA2D-B0AC-4645-9617-9E21FBE842A8}" type="presParOf" srcId="{06CD7383-33F5-400A-A843-2A940592B7F3}" destId="{D6224DD1-04F0-4357-84D3-B3B99078E758}" srcOrd="1" destOrd="0" presId="urn:microsoft.com/office/officeart/2005/8/layout/hProcess9"/>
    <dgm:cxn modelId="{49C7D146-BF3D-427A-ABE3-71890050A0EF}" type="presParOf" srcId="{D6224DD1-04F0-4357-84D3-B3B99078E758}" destId="{C8A8ADFC-6CB5-4679-B8DC-68893049B7BE}" srcOrd="0" destOrd="0" presId="urn:microsoft.com/office/officeart/2005/8/layout/hProcess9"/>
    <dgm:cxn modelId="{D6A5FC74-128E-4E6B-AE7D-A739CC008627}" type="presParOf" srcId="{D6224DD1-04F0-4357-84D3-B3B99078E758}" destId="{F4EE7A08-3842-4D55-BAC0-C5734ADEF63D}" srcOrd="1" destOrd="0" presId="urn:microsoft.com/office/officeart/2005/8/layout/hProcess9"/>
    <dgm:cxn modelId="{216E43E5-160A-4892-8B0A-5965BD9452F6}" type="presParOf" srcId="{D6224DD1-04F0-4357-84D3-B3B99078E758}" destId="{554C1471-D4A2-4CA2-B7A9-769C9075660E}" srcOrd="2" destOrd="0" presId="urn:microsoft.com/office/officeart/2005/8/layout/hProcess9"/>
    <dgm:cxn modelId="{56BB6458-699D-4898-ABB0-013731EFF8A9}" type="presParOf" srcId="{D6224DD1-04F0-4357-84D3-B3B99078E758}" destId="{84A10D42-B01C-4528-AC2F-B3499BAEE577}" srcOrd="3" destOrd="0" presId="urn:microsoft.com/office/officeart/2005/8/layout/hProcess9"/>
    <dgm:cxn modelId="{3E821519-4862-4D0B-A03B-C40789870A7E}" type="presParOf" srcId="{D6224DD1-04F0-4357-84D3-B3B99078E758}" destId="{0892778D-F371-49D4-8962-1859BCAB2DB7}" srcOrd="4" destOrd="0" presId="urn:microsoft.com/office/officeart/2005/8/layout/hProcess9"/>
    <dgm:cxn modelId="{79E693CB-FBF8-49C0-B3FC-769A3E1BA674}" type="presParOf" srcId="{D6224DD1-04F0-4357-84D3-B3B99078E758}" destId="{84178D31-783C-4AD3-A46B-7FA6F1BAAED4}" srcOrd="5" destOrd="0" presId="urn:microsoft.com/office/officeart/2005/8/layout/hProcess9"/>
    <dgm:cxn modelId="{F4577B83-9650-44A0-A3B5-D3F53CE986C7}" type="presParOf" srcId="{D6224DD1-04F0-4357-84D3-B3B99078E758}" destId="{E7A24ECF-86E2-4547-AB4B-5B3DE17C4671}" srcOrd="6" destOrd="0" presId="urn:microsoft.com/office/officeart/2005/8/layout/hProcess9"/>
    <dgm:cxn modelId="{F45E064C-F469-4AF9-81C5-38150D544EAF}" type="presParOf" srcId="{D6224DD1-04F0-4357-84D3-B3B99078E758}" destId="{38AD3344-92F3-4B53-AC34-81230E04DE38}" srcOrd="7" destOrd="0" presId="urn:microsoft.com/office/officeart/2005/8/layout/hProcess9"/>
    <dgm:cxn modelId="{C83D6FD2-E1F9-4204-B379-0DB314522E17}" type="presParOf" srcId="{D6224DD1-04F0-4357-84D3-B3B99078E758}" destId="{92EB478D-FBBA-4C96-B4A0-38AD015536D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B4A99-F596-423F-837A-FA3C6D22F404}">
      <dsp:nvSpPr>
        <dsp:cNvPr id="0" name=""/>
        <dsp:cNvSpPr/>
      </dsp:nvSpPr>
      <dsp:spPr>
        <a:xfrm>
          <a:off x="786652" y="0"/>
          <a:ext cx="8915400" cy="318695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A8ADFC-6CB5-4679-B8DC-68893049B7BE}">
      <dsp:nvSpPr>
        <dsp:cNvPr id="0" name=""/>
        <dsp:cNvSpPr/>
      </dsp:nvSpPr>
      <dsp:spPr>
        <a:xfrm>
          <a:off x="2144" y="956086"/>
          <a:ext cx="1982572" cy="127478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User</a:t>
          </a:r>
        </a:p>
      </dsp:txBody>
      <dsp:txXfrm>
        <a:off x="64374" y="1018316"/>
        <a:ext cx="1858112" cy="1150321"/>
      </dsp:txXfrm>
    </dsp:sp>
    <dsp:sp modelId="{554C1471-D4A2-4CA2-B7A9-769C9075660E}">
      <dsp:nvSpPr>
        <dsp:cNvPr id="0" name=""/>
        <dsp:cNvSpPr/>
      </dsp:nvSpPr>
      <dsp:spPr>
        <a:xfrm>
          <a:off x="2127605" y="956086"/>
          <a:ext cx="1982572" cy="1274781"/>
        </a:xfrm>
        <a:prstGeom prst="roundRect">
          <a:avLst/>
        </a:prstGeom>
        <a:gradFill rotWithShape="0">
          <a:gsLst>
            <a:gs pos="0">
              <a:schemeClr val="accent2">
                <a:hueOff val="-1278249"/>
                <a:satOff val="-1705"/>
                <a:lumOff val="-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78249"/>
                <a:satOff val="-1705"/>
                <a:lumOff val="-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78249"/>
                <a:satOff val="-1705"/>
                <a:lumOff val="-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Streamlit UI</a:t>
          </a:r>
        </a:p>
      </dsp:txBody>
      <dsp:txXfrm>
        <a:off x="2189835" y="1018316"/>
        <a:ext cx="1858112" cy="1150321"/>
      </dsp:txXfrm>
    </dsp:sp>
    <dsp:sp modelId="{0892778D-F371-49D4-8962-1859BCAB2DB7}">
      <dsp:nvSpPr>
        <dsp:cNvPr id="0" name=""/>
        <dsp:cNvSpPr/>
      </dsp:nvSpPr>
      <dsp:spPr>
        <a:xfrm>
          <a:off x="4253066" y="956086"/>
          <a:ext cx="1982572" cy="1274781"/>
        </a:xfrm>
        <a:prstGeom prst="roundRect">
          <a:avLst/>
        </a:prstGeom>
        <a:gradFill rotWithShape="0">
          <a:gsLst>
            <a:gs pos="0">
              <a:schemeClr val="accent2">
                <a:hueOff val="-2556499"/>
                <a:satOff val="-3410"/>
                <a:lumOff val="-10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556499"/>
                <a:satOff val="-3410"/>
                <a:lumOff val="-10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556499"/>
                <a:satOff val="-3410"/>
                <a:lumOff val="-10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Multi-Source News APIs</a:t>
          </a:r>
        </a:p>
      </dsp:txBody>
      <dsp:txXfrm>
        <a:off x="4315296" y="1018316"/>
        <a:ext cx="1858112" cy="1150321"/>
      </dsp:txXfrm>
    </dsp:sp>
    <dsp:sp modelId="{E7A24ECF-86E2-4547-AB4B-5B3DE17C4671}">
      <dsp:nvSpPr>
        <dsp:cNvPr id="0" name=""/>
        <dsp:cNvSpPr/>
      </dsp:nvSpPr>
      <dsp:spPr>
        <a:xfrm>
          <a:off x="6378527" y="956086"/>
          <a:ext cx="1982572" cy="1274781"/>
        </a:xfrm>
        <a:prstGeom prst="roundRect">
          <a:avLst/>
        </a:prstGeom>
        <a:gradFill rotWithShape="0">
          <a:gsLst>
            <a:gs pos="0">
              <a:schemeClr val="accent2">
                <a:hueOff val="-3834748"/>
                <a:satOff val="-5115"/>
                <a:lumOff val="-1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834748"/>
                <a:satOff val="-5115"/>
                <a:lumOff val="-1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834748"/>
                <a:satOff val="-5115"/>
                <a:lumOff val="-1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LLM Processing Engine</a:t>
          </a:r>
        </a:p>
      </dsp:txBody>
      <dsp:txXfrm>
        <a:off x="6440757" y="1018316"/>
        <a:ext cx="1858112" cy="1150321"/>
      </dsp:txXfrm>
    </dsp:sp>
    <dsp:sp modelId="{92EB478D-FBBA-4C96-B4A0-38AD015536DB}">
      <dsp:nvSpPr>
        <dsp:cNvPr id="0" name=""/>
        <dsp:cNvSpPr/>
      </dsp:nvSpPr>
      <dsp:spPr>
        <a:xfrm>
          <a:off x="8503988" y="956086"/>
          <a:ext cx="1982572" cy="1274781"/>
        </a:xfrm>
        <a:prstGeom prst="roundRect">
          <a:avLst/>
        </a:prstGeom>
        <a:gradFill rotWithShape="0">
          <a:gsLst>
            <a:gs pos="0">
              <a:schemeClr val="accent2">
                <a:hueOff val="-5112997"/>
                <a:satOff val="-6820"/>
                <a:lumOff val="-20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112997"/>
                <a:satOff val="-6820"/>
                <a:lumOff val="-20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112997"/>
                <a:satOff val="-6820"/>
                <a:lumOff val="-20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Analytics + Visualization</a:t>
          </a:r>
        </a:p>
      </dsp:txBody>
      <dsp:txXfrm>
        <a:off x="8566218" y="1018316"/>
        <a:ext cx="1858112" cy="1150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1/2/2026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A32322-E236-FB6A-D4B8-F6D08F4039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9567" r="13056" b="32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428232" cy="4992624"/>
          </a:xfrm>
        </p:spPr>
        <p:txBody>
          <a:bodyPr wrap="square" anchor="b">
            <a:normAutofit/>
          </a:bodyPr>
          <a:lstStyle>
            <a:lvl1pPr algn="l">
              <a:defRPr sz="54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1272" y="914400"/>
            <a:ext cx="3392424" cy="25146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017520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2272" y="2871216"/>
            <a:ext cx="6812280" cy="3035808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5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6812280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500"/>
              </a:spcBef>
              <a:defRPr/>
            </a:lvl3pPr>
            <a:lvl4pPr marL="1143000">
              <a:spcBef>
                <a:spcPts val="500"/>
              </a:spcBef>
              <a:defRPr/>
            </a:lvl4pPr>
            <a:lvl5pPr marL="1600200">
              <a:spcBef>
                <a:spcPts val="5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75320" y="2743200"/>
            <a:ext cx="2999232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39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871216"/>
            <a:ext cx="10360152" cy="3035808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500"/>
              </a:spcBef>
              <a:defRPr/>
            </a:lvl3pPr>
            <a:lvl4pPr marL="1143000">
              <a:spcBef>
                <a:spcPts val="500"/>
              </a:spcBef>
              <a:defRPr/>
            </a:lvl4pPr>
            <a:lvl5pPr marL="1600200">
              <a:spcBef>
                <a:spcPts val="5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57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68743-342F-6CA4-7BA5-942F2C4C2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l="1151" t="1794" r="25966" b="25175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5788152" cy="4992624"/>
          </a:xfrm>
        </p:spPr>
        <p:txBody>
          <a:bodyPr wrap="square" anchor="t">
            <a:normAutofit/>
          </a:bodyPr>
          <a:lstStyle>
            <a:lvl1pPr algn="l">
              <a:defRPr sz="60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175ECB-7AC9-8B60-1D2A-0DA9D75F9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9712" y="914400"/>
            <a:ext cx="4434840" cy="4992624"/>
          </a:xfrm>
        </p:spPr>
        <p:txBody>
          <a:bodyPr anchor="b">
            <a:normAutofit/>
          </a:bodyPr>
          <a:lstStyle>
            <a:lvl1pPr marL="0" indent="0" algn="l">
              <a:lnSpc>
                <a:spcPct val="7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6483096" cy="3163824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58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5669C7-03B9-341C-8E54-929B3B89CB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26965" r="31989" b="5024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77256" y="914400"/>
            <a:ext cx="5806440" cy="5129784"/>
          </a:xfrm>
        </p:spPr>
        <p:txBody>
          <a:bodyPr wrap="square" anchor="b">
            <a:normAutofit/>
          </a:bodyPr>
          <a:lstStyle>
            <a:lvl1pPr algn="r">
              <a:defRPr sz="54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7C257-0C1F-79D6-2080-F863FF7F2D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4927249" cy="49910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8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1392AC-2F17-140B-1676-75B74CAC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15701" r="40485" b="2478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22192"/>
            <a:ext cx="10360152" cy="2221992"/>
          </a:xfrm>
        </p:spPr>
        <p:txBody>
          <a:bodyPr wrap="square" anchor="b">
            <a:normAutofit/>
          </a:bodyPr>
          <a:lstStyle>
            <a:lvl1pPr algn="l">
              <a:defRPr sz="54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03336" y="914400"/>
            <a:ext cx="2880360" cy="2130552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B65A55A-B3A8-36E5-D327-23E999B961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0"/>
            <a:ext cx="6940296" cy="327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8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6483096" cy="3163824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04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B9F3A-C4B7-7DED-7AB7-0E1DC0872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l="10741" t="4074" r="13612" b="20124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0152" cy="3008376"/>
          </a:xfrm>
        </p:spPr>
        <p:txBody>
          <a:bodyPr wrap="square" anchor="b">
            <a:normAutofit/>
          </a:bodyPr>
          <a:lstStyle>
            <a:lvl1pPr algn="ctr">
              <a:defRPr sz="60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175ECB-7AC9-8B60-1D2A-0DA9D75F9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078224"/>
            <a:ext cx="10360152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8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4791456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92240" y="2743200"/>
            <a:ext cx="4791456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37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4791456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512064" indent="-512064">
              <a:spcBef>
                <a:spcPts val="1000"/>
              </a:spcBef>
              <a:buFont typeface="+mj-lt"/>
              <a:buAutoNum type="arabicPeriod"/>
              <a:defRPr/>
            </a:lvl2pPr>
            <a:lvl3pPr marL="1097280" indent="-512064">
              <a:spcBef>
                <a:spcPts val="1000"/>
              </a:spcBef>
              <a:buFont typeface="+mj-lt"/>
              <a:buAutoNum type="alphaLcPeriod"/>
              <a:defRPr/>
            </a:lvl3pPr>
            <a:lvl4pPr marL="1645920" indent="-512064">
              <a:spcBef>
                <a:spcPts val="1000"/>
              </a:spcBef>
              <a:buFont typeface="+mj-lt"/>
              <a:buAutoNum type="arabicParenR"/>
              <a:defRPr/>
            </a:lvl4pPr>
            <a:lvl5pPr marL="2194560" indent="-512064">
              <a:spcBef>
                <a:spcPts val="1000"/>
              </a:spcBef>
              <a:buFont typeface="+mj-lt"/>
              <a:buAutoNum type="alphaLcParenR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92240" y="2743200"/>
            <a:ext cx="4791456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22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7723F4FA-7ADE-EA52-E869-4842D0C7FC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743200"/>
            <a:ext cx="4764024" cy="316382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12664" y="2743200"/>
            <a:ext cx="5971032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F3310A-1B80-61B0-BFD3-6FD502894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alphaModFix/>
          </a:blip>
          <a:srcRect l="19567" r="13056" b="32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D8424F-C2F4-1029-7B75-2B8A9326B3D7}"/>
              </a:ext>
            </a:extLst>
          </p:cNvPr>
          <p:cNvSpPr/>
          <p:nvPr userDrawn="1"/>
        </p:nvSpPr>
        <p:spPr>
          <a:xfrm>
            <a:off x="139700" y="136525"/>
            <a:ext cx="11912600" cy="6584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43200"/>
            <a:ext cx="6483096" cy="316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885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457200"/>
            <a:ext cx="9564624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760" y="466344"/>
            <a:ext cx="107899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u="sng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0D590A-74C5-88F2-ADFB-0F0024171907}"/>
              </a:ext>
            </a:extLst>
          </p:cNvPr>
          <p:cNvSpPr txBox="1"/>
          <p:nvPr/>
        </p:nvSpPr>
        <p:spPr>
          <a:xfrm>
            <a:off x="1725705" y="1316242"/>
            <a:ext cx="8740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Barlow Bold" pitchFamily="34" charset="-122"/>
                <a:cs typeface="Barlow Bold" pitchFamily="34" charset="-120"/>
              </a:rPr>
              <a:t>NEXTHIKE IT SOLUTIONS</a:t>
            </a:r>
            <a:endParaRPr lang="en-US" sz="6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AD83-2F86-A520-8FE1-3933DFFCAE8E}"/>
              </a:ext>
            </a:extLst>
          </p:cNvPr>
          <p:cNvSpPr txBox="1"/>
          <p:nvPr/>
        </p:nvSpPr>
        <p:spPr>
          <a:xfrm>
            <a:off x="817621" y="2977861"/>
            <a:ext cx="11089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cs typeface="Arial" panose="020B0604020202020204" pitchFamily="34" charset="0"/>
              </a:rPr>
              <a:t>AI-Powered NEWS Analysis &amp; Intelligence System</a:t>
            </a:r>
            <a:endParaRPr lang="en-IN" sz="4400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717A40-8A47-0466-AE88-2C5E7A913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615" y="5437861"/>
            <a:ext cx="4693024" cy="758952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Aniket G. Tayade.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381EED-BAFB-593F-8356-955C8DBC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21"/>
            <a:ext cx="2380952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6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B237B-A54B-18D9-B32A-97EFC408E60E}"/>
              </a:ext>
            </a:extLst>
          </p:cNvPr>
          <p:cNvSpPr txBox="1">
            <a:spLocks/>
          </p:cNvSpPr>
          <p:nvPr/>
        </p:nvSpPr>
        <p:spPr>
          <a:xfrm>
            <a:off x="147918" y="169160"/>
            <a:ext cx="11645153" cy="781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u="sng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u="none" dirty="0">
                <a:solidFill>
                  <a:srgbClr val="002060"/>
                </a:solidFill>
                <a:latin typeface="Britannic Bold" panose="020B0903060703020204" pitchFamily="34" charset="0"/>
              </a:rPr>
              <a:t>PROBLEM STATEMENT</a:t>
            </a:r>
            <a:endParaRPr lang="en-US" u="none" dirty="0">
              <a:solidFill>
                <a:srgbClr val="002060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CBEF9-8312-B4BF-8100-3139FBC03F95}"/>
              </a:ext>
            </a:extLst>
          </p:cNvPr>
          <p:cNvSpPr txBox="1"/>
          <p:nvPr/>
        </p:nvSpPr>
        <p:spPr>
          <a:xfrm>
            <a:off x="322730" y="1110335"/>
            <a:ext cx="4948517" cy="4388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this Project ?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Massive daily news overload.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Manual reading is slow and inefficient.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 to extract sentiment and trends.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single platform for summarized insights.</a:t>
            </a:r>
            <a:endParaRPr lang="en-IN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B7C8F-2E92-6CEE-7D22-2672A5CD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8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39E34-DD2A-50F7-669D-A349E9EEE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2E7608-7EB6-6BD0-9C85-F6CF97E1536F}"/>
              </a:ext>
            </a:extLst>
          </p:cNvPr>
          <p:cNvSpPr txBox="1"/>
          <p:nvPr/>
        </p:nvSpPr>
        <p:spPr>
          <a:xfrm>
            <a:off x="4787152" y="242047"/>
            <a:ext cx="7297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100" dirty="0">
                <a:solidFill>
                  <a:srgbClr val="002060"/>
                </a:solidFill>
                <a:latin typeface="Britannic Bold" panose="020B0903060703020204" pitchFamily="34" charset="0"/>
                <a:ea typeface="+mj-ea"/>
                <a:cs typeface="+mj-cs"/>
              </a:rPr>
              <a:t>PROJECT OBJECTIVE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6318E5-CF8E-DC46-6F92-391CC186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AE6289-64AC-99B3-E96D-54377ED88563}"/>
              </a:ext>
            </a:extLst>
          </p:cNvPr>
          <p:cNvSpPr txBox="1"/>
          <p:nvPr/>
        </p:nvSpPr>
        <p:spPr>
          <a:xfrm>
            <a:off x="4844019" y="1307575"/>
            <a:ext cx="7183536" cy="336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Goal of the System:  </a:t>
            </a:r>
          </a:p>
          <a:p>
            <a:pPr>
              <a:lnSpc>
                <a:spcPct val="150000"/>
              </a:lnSpc>
            </a:pPr>
            <a:endParaRPr lang="en-IN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 news summarization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accurate &amp; concise insights.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Identify sentiment &amp; Confidence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fast </a:t>
            </a:r>
            <a:r>
              <a:rPr lang="en-IN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dicision</a:t>
            </a: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-making</a:t>
            </a:r>
          </a:p>
        </p:txBody>
      </p:sp>
    </p:spTree>
    <p:extLst>
      <p:ext uri="{BB962C8B-B14F-4D97-AF65-F5344CB8AC3E}">
        <p14:creationId xmlns:p14="http://schemas.microsoft.com/office/powerpoint/2010/main" val="428122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B3A2A5-58B8-E73B-EE68-553F544447D5}"/>
              </a:ext>
            </a:extLst>
          </p:cNvPr>
          <p:cNvSpPr txBox="1"/>
          <p:nvPr/>
        </p:nvSpPr>
        <p:spPr>
          <a:xfrm>
            <a:off x="251873" y="147027"/>
            <a:ext cx="722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100" dirty="0">
                <a:solidFill>
                  <a:srgbClr val="002060"/>
                </a:solidFill>
                <a:latin typeface="Britannic Bold" panose="020B0903060703020204" pitchFamily="34" charset="0"/>
              </a:rPr>
              <a:t>TECHNOLOGY STACK</a:t>
            </a:r>
            <a:endParaRPr lang="en-IN" sz="4000" spc="100" dirty="0">
              <a:solidFill>
                <a:srgbClr val="002060"/>
              </a:solidFill>
              <a:latin typeface="Britannic Bold" panose="020B09030607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63DBE-1A01-E2B9-517C-AD38DFE8C144}"/>
              </a:ext>
            </a:extLst>
          </p:cNvPr>
          <p:cNvSpPr txBox="1"/>
          <p:nvPr/>
        </p:nvSpPr>
        <p:spPr>
          <a:xfrm>
            <a:off x="323591" y="1667435"/>
            <a:ext cx="7224691" cy="235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 – Core Background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LangChain</a:t>
            </a: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LLM orchestration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Groq</a:t>
            </a: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Fast Interface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Interactive UI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Plotly</a:t>
            </a: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Visual analytics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0A9510-8C68-66FE-698D-9DA5D414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4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302494-C18E-24A6-563F-EDF7B984C418}"/>
              </a:ext>
            </a:extLst>
          </p:cNvPr>
          <p:cNvSpPr txBox="1"/>
          <p:nvPr/>
        </p:nvSpPr>
        <p:spPr>
          <a:xfrm>
            <a:off x="165847" y="227709"/>
            <a:ext cx="1186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100" dirty="0">
                <a:solidFill>
                  <a:srgbClr val="002060"/>
                </a:solidFill>
                <a:latin typeface="Britannic Bold" panose="020B0903060703020204" pitchFamily="34" charset="0"/>
              </a:rPr>
              <a:t>High-Level Architecture</a:t>
            </a:r>
            <a:endParaRPr lang="en-IN" sz="3600" spc="100" dirty="0">
              <a:solidFill>
                <a:srgbClr val="002060"/>
              </a:solidFill>
              <a:latin typeface="Britannic Bold" panose="020B0903060703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13A265-BD7B-C007-57AA-A3085550E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379807"/>
              </p:ext>
            </p:extLst>
          </p:nvPr>
        </p:nvGraphicFramePr>
        <p:xfrm>
          <a:off x="847165" y="1694328"/>
          <a:ext cx="10488706" cy="3186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54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407E61-B3E8-8A02-E68C-3990E06FEF8C}"/>
              </a:ext>
            </a:extLst>
          </p:cNvPr>
          <p:cNvSpPr txBox="1"/>
          <p:nvPr/>
        </p:nvSpPr>
        <p:spPr>
          <a:xfrm>
            <a:off x="150175" y="236983"/>
            <a:ext cx="615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100" dirty="0">
                <a:solidFill>
                  <a:srgbClr val="002060"/>
                </a:solidFill>
                <a:latin typeface="Britannic Bold" panose="020B0903060703020204" pitchFamily="34" charset="0"/>
              </a:rPr>
              <a:t>LLM INTEGRATION</a:t>
            </a:r>
            <a:endParaRPr lang="en-IN" sz="3600" spc="100" dirty="0">
              <a:solidFill>
                <a:srgbClr val="002060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D5FC5-8BC1-27E8-416F-FAC4189CED59}"/>
              </a:ext>
            </a:extLst>
          </p:cNvPr>
          <p:cNvSpPr txBox="1"/>
          <p:nvPr/>
        </p:nvSpPr>
        <p:spPr>
          <a:xfrm>
            <a:off x="150175" y="1828800"/>
            <a:ext cx="5992044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Groq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-powered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LLaMA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3.1 model.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Prompt-engineered instructions.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Chain-based execution via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LangChain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Deterministic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A3346-C9FA-7D30-3138-AEB9CFF6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53" y="0"/>
            <a:ext cx="694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8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0520C-C7C8-D5C3-F826-6733912C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6F23B-CB9F-01C5-F86B-8417B1E0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25973-32CB-B2FF-353F-9C1B09169B10}"/>
              </a:ext>
            </a:extLst>
          </p:cNvPr>
          <p:cNvSpPr txBox="1"/>
          <p:nvPr/>
        </p:nvSpPr>
        <p:spPr>
          <a:xfrm>
            <a:off x="739587" y="1143001"/>
            <a:ext cx="6535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dirty="0">
                <a:solidFill>
                  <a:schemeClr val="bg1"/>
                </a:solidFill>
                <a:latin typeface="Gabriola" panose="04040605051002020D02" pitchFamily="82" charset="0"/>
                <a:cs typeface="Courier New" panose="02070309020205020404" pitchFamily="49" charset="0"/>
              </a:rPr>
              <a:t>Thank you so much for taking the time to review my presentation. I truly appreciate your support!</a:t>
            </a:r>
          </a:p>
        </p:txBody>
      </p:sp>
    </p:spTree>
    <p:extLst>
      <p:ext uri="{BB962C8B-B14F-4D97-AF65-F5344CB8AC3E}">
        <p14:creationId xmlns:p14="http://schemas.microsoft.com/office/powerpoint/2010/main" val="259467369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TM77929380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7929380_win32_SD_v4" id="{FF6791CE-8A46-4E30-BBEB-5F2323043503}" vid="{107E73D9-B12F-464E-997E-142EF79586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DA7B19D-87CC-4C2C-AA8E-9627D3BFD4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103</TotalTime>
  <Words>143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Britannic Bold</vt:lpstr>
      <vt:lpstr>Calibri</vt:lpstr>
      <vt:lpstr>Corbel</vt:lpstr>
      <vt:lpstr>Gabriola</vt:lpstr>
      <vt:lpstr>Poppins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Windows User</dc:creator>
  <cp:lastModifiedBy>Windows User</cp:lastModifiedBy>
  <cp:revision>8</cp:revision>
  <dcterms:created xsi:type="dcterms:W3CDTF">2025-08-19T16:14:34Z</dcterms:created>
  <dcterms:modified xsi:type="dcterms:W3CDTF">2026-01-02T18:18:01Z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Depth:8</vt:lpwstr>
  </property>
  <property fmtid="{D5CDD505-2E9C-101B-9397-08002B2CF9AE}" pid="5" name="ClassificationContentMarkingFooterText">
    <vt:lpwstr>Classified as Microsoft Confidential</vt:lpwstr>
  </property>
</Properties>
</file>